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Neue Machina Ultra-Bold" charset="1" panose="00000900000000000000"/>
      <p:regular r:id="rId14"/>
    </p:embeddedFont>
    <p:embeddedFont>
      <p:font typeface="Montserrat Medium" charset="1" panose="000006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jpeg" Type="http://schemas.openxmlformats.org/officeDocument/2006/relationships/image"/><Relationship Id="rId13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1.jpeg" Type="http://schemas.openxmlformats.org/officeDocument/2006/relationships/image"/><Relationship Id="rId12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jpeg" Type="http://schemas.openxmlformats.org/officeDocument/2006/relationships/image"/><Relationship Id="rId11" Target="../media/image12.jpe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8.png" Type="http://schemas.openxmlformats.org/officeDocument/2006/relationships/image"/><Relationship Id="rId7" Target="../media/image14.pn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23.png" Type="http://schemas.openxmlformats.org/officeDocument/2006/relationships/image"/><Relationship Id="rId7" Target="../media/image24.png" Type="http://schemas.openxmlformats.org/officeDocument/2006/relationships/image"/><Relationship Id="rId8" Target="../media/image11.jpe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3.png" Type="http://schemas.openxmlformats.org/officeDocument/2006/relationships/image"/><Relationship Id="rId9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75567" y="-4926720"/>
            <a:ext cx="9808535" cy="9808535"/>
          </a:xfrm>
          <a:custGeom>
            <a:avLst/>
            <a:gdLst/>
            <a:ahLst/>
            <a:cxnLst/>
            <a:rect r="r" b="b" t="t" l="l"/>
            <a:pathLst>
              <a:path h="9808535" w="9808535">
                <a:moveTo>
                  <a:pt x="0" y="0"/>
                </a:moveTo>
                <a:lnTo>
                  <a:pt x="9808534" y="0"/>
                </a:lnTo>
                <a:lnTo>
                  <a:pt x="9808534" y="9808535"/>
                </a:lnTo>
                <a:lnTo>
                  <a:pt x="0" y="9808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71731" y="6544095"/>
            <a:ext cx="6009009" cy="6009009"/>
          </a:xfrm>
          <a:custGeom>
            <a:avLst/>
            <a:gdLst/>
            <a:ahLst/>
            <a:cxnLst/>
            <a:rect r="r" b="b" t="t" l="l"/>
            <a:pathLst>
              <a:path h="6009009" w="6009009">
                <a:moveTo>
                  <a:pt x="0" y="0"/>
                </a:moveTo>
                <a:lnTo>
                  <a:pt x="6009009" y="0"/>
                </a:lnTo>
                <a:lnTo>
                  <a:pt x="6009009" y="6009010"/>
                </a:lnTo>
                <a:lnTo>
                  <a:pt x="0" y="6009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100000">
            <a:off x="11884038" y="6896830"/>
            <a:ext cx="8209501" cy="6060105"/>
          </a:xfrm>
          <a:custGeom>
            <a:avLst/>
            <a:gdLst/>
            <a:ahLst/>
            <a:cxnLst/>
            <a:rect r="r" b="b" t="t" l="l"/>
            <a:pathLst>
              <a:path h="6060105" w="8209501">
                <a:moveTo>
                  <a:pt x="0" y="0"/>
                </a:moveTo>
                <a:lnTo>
                  <a:pt x="8209501" y="0"/>
                </a:lnTo>
                <a:lnTo>
                  <a:pt x="8209501" y="6060105"/>
                </a:lnTo>
                <a:lnTo>
                  <a:pt x="0" y="6060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393429">
            <a:off x="12271558" y="6401948"/>
            <a:ext cx="4723918" cy="2308815"/>
          </a:xfrm>
          <a:custGeom>
            <a:avLst/>
            <a:gdLst/>
            <a:ahLst/>
            <a:cxnLst/>
            <a:rect r="r" b="b" t="t" l="l"/>
            <a:pathLst>
              <a:path h="2308815" w="4723918">
                <a:moveTo>
                  <a:pt x="0" y="0"/>
                </a:moveTo>
                <a:lnTo>
                  <a:pt x="4723917" y="0"/>
                </a:lnTo>
                <a:lnTo>
                  <a:pt x="4723917" y="2308815"/>
                </a:lnTo>
                <a:lnTo>
                  <a:pt x="0" y="23088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80261" y="5943223"/>
            <a:ext cx="4327479" cy="600872"/>
          </a:xfrm>
          <a:custGeom>
            <a:avLst/>
            <a:gdLst/>
            <a:ahLst/>
            <a:cxnLst/>
            <a:rect r="r" b="b" t="t" l="l"/>
            <a:pathLst>
              <a:path h="600872" w="4327479">
                <a:moveTo>
                  <a:pt x="0" y="0"/>
                </a:moveTo>
                <a:lnTo>
                  <a:pt x="4327478" y="0"/>
                </a:lnTo>
                <a:lnTo>
                  <a:pt x="4327478" y="600872"/>
                </a:lnTo>
                <a:lnTo>
                  <a:pt x="0" y="6008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71533" r="0" b="-71533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32774" y="2271889"/>
            <a:ext cx="3597907" cy="3671334"/>
          </a:xfrm>
          <a:custGeom>
            <a:avLst/>
            <a:gdLst/>
            <a:ahLst/>
            <a:cxnLst/>
            <a:rect r="r" b="b" t="t" l="l"/>
            <a:pathLst>
              <a:path h="3671334" w="3597907">
                <a:moveTo>
                  <a:pt x="0" y="0"/>
                </a:moveTo>
                <a:lnTo>
                  <a:pt x="3597907" y="0"/>
                </a:lnTo>
                <a:lnTo>
                  <a:pt x="3597907" y="3671334"/>
                </a:lnTo>
                <a:lnTo>
                  <a:pt x="0" y="36713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042606">
            <a:off x="-947227" y="8169399"/>
            <a:ext cx="4602247" cy="3514966"/>
          </a:xfrm>
          <a:custGeom>
            <a:avLst/>
            <a:gdLst/>
            <a:ahLst/>
            <a:cxnLst/>
            <a:rect r="r" b="b" t="t" l="l"/>
            <a:pathLst>
              <a:path h="3514966" w="4602247">
                <a:moveTo>
                  <a:pt x="0" y="0"/>
                </a:moveTo>
                <a:lnTo>
                  <a:pt x="4602247" y="0"/>
                </a:lnTo>
                <a:lnTo>
                  <a:pt x="4602247" y="3514967"/>
                </a:lnTo>
                <a:lnTo>
                  <a:pt x="0" y="3514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7505" r="0" b="-20102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419979" y="4134227"/>
            <a:ext cx="13448042" cy="1809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40"/>
              </a:lnSpc>
            </a:pPr>
            <a:r>
              <a:rPr lang="en-US" b="true" sz="10529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IEEE SSH 2024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10116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640979" y="6000308"/>
            <a:ext cx="3006042" cy="896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1"/>
              </a:lnSpc>
            </a:pPr>
            <a:r>
              <a:rPr lang="en-US" sz="2586" b="true">
                <a:solidFill>
                  <a:srgbClr val="0120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HACKATHON</a:t>
            </a:r>
          </a:p>
          <a:p>
            <a:pPr algn="ctr">
              <a:lnSpc>
                <a:spcPts val="3621"/>
              </a:lnSpc>
            </a:pPr>
            <a:r>
              <a:rPr lang="en-US" b="true" sz="2586">
                <a:solidFill>
                  <a:srgbClr val="01204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KATHON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875567" y="-5108501"/>
            <a:ext cx="9808535" cy="9808535"/>
          </a:xfrm>
          <a:custGeom>
            <a:avLst/>
            <a:gdLst/>
            <a:ahLst/>
            <a:cxnLst/>
            <a:rect r="r" b="b" t="t" l="l"/>
            <a:pathLst>
              <a:path h="9808535" w="9808535">
                <a:moveTo>
                  <a:pt x="0" y="0"/>
                </a:moveTo>
                <a:lnTo>
                  <a:pt x="9808534" y="0"/>
                </a:lnTo>
                <a:lnTo>
                  <a:pt x="9808534" y="9808535"/>
                </a:lnTo>
                <a:lnTo>
                  <a:pt x="0" y="98085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823539" y="6359184"/>
            <a:ext cx="8086060" cy="8086060"/>
          </a:xfrm>
          <a:custGeom>
            <a:avLst/>
            <a:gdLst/>
            <a:ahLst/>
            <a:cxnLst/>
            <a:rect r="r" b="b" t="t" l="l"/>
            <a:pathLst>
              <a:path h="8086060" w="8086060">
                <a:moveTo>
                  <a:pt x="0" y="0"/>
                </a:moveTo>
                <a:lnTo>
                  <a:pt x="8086060" y="0"/>
                </a:lnTo>
                <a:lnTo>
                  <a:pt x="8086060" y="8086061"/>
                </a:lnTo>
                <a:lnTo>
                  <a:pt x="0" y="8086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9029493" y="1664950"/>
            <a:ext cx="12718369" cy="9388469"/>
          </a:xfrm>
          <a:custGeom>
            <a:avLst/>
            <a:gdLst/>
            <a:ahLst/>
            <a:cxnLst/>
            <a:rect r="r" b="b" t="t" l="l"/>
            <a:pathLst>
              <a:path h="9388469" w="12718369">
                <a:moveTo>
                  <a:pt x="0" y="0"/>
                </a:moveTo>
                <a:lnTo>
                  <a:pt x="12718369" y="0"/>
                </a:lnTo>
                <a:lnTo>
                  <a:pt x="12718369" y="9388469"/>
                </a:lnTo>
                <a:lnTo>
                  <a:pt x="0" y="93884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3898" y="2346313"/>
            <a:ext cx="2292647" cy="2635226"/>
          </a:xfrm>
          <a:custGeom>
            <a:avLst/>
            <a:gdLst/>
            <a:ahLst/>
            <a:cxnLst/>
            <a:rect r="r" b="b" t="t" l="l"/>
            <a:pathLst>
              <a:path h="2635226" w="2292647">
                <a:moveTo>
                  <a:pt x="0" y="0"/>
                </a:moveTo>
                <a:lnTo>
                  <a:pt x="2292647" y="0"/>
                </a:lnTo>
                <a:lnTo>
                  <a:pt x="2292647" y="2635227"/>
                </a:lnTo>
                <a:lnTo>
                  <a:pt x="0" y="26352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953174">
            <a:off x="-59279" y="8766770"/>
            <a:ext cx="5153321" cy="3040459"/>
          </a:xfrm>
          <a:custGeom>
            <a:avLst/>
            <a:gdLst/>
            <a:ahLst/>
            <a:cxnLst/>
            <a:rect r="r" b="b" t="t" l="l"/>
            <a:pathLst>
              <a:path h="3040459" w="5153321">
                <a:moveTo>
                  <a:pt x="0" y="0"/>
                </a:moveTo>
                <a:lnTo>
                  <a:pt x="5153321" y="0"/>
                </a:lnTo>
                <a:lnTo>
                  <a:pt x="5153321" y="3040460"/>
                </a:lnTo>
                <a:lnTo>
                  <a:pt x="0" y="304046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26913" y="1664932"/>
            <a:ext cx="6888896" cy="7185289"/>
          </a:xfrm>
          <a:custGeom>
            <a:avLst/>
            <a:gdLst/>
            <a:ahLst/>
            <a:cxnLst/>
            <a:rect r="r" b="b" t="t" l="l"/>
            <a:pathLst>
              <a:path h="7185289" w="6888896">
                <a:moveTo>
                  <a:pt x="0" y="0"/>
                </a:moveTo>
                <a:lnTo>
                  <a:pt x="6888897" y="0"/>
                </a:lnTo>
                <a:lnTo>
                  <a:pt x="6888897" y="7185290"/>
                </a:lnTo>
                <a:lnTo>
                  <a:pt x="0" y="718529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507238" y="1780557"/>
            <a:ext cx="6988551" cy="1183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05"/>
              </a:lnSpc>
            </a:pPr>
            <a:r>
              <a:rPr lang="en-US" sz="6789" b="true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Team name: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881395" y="5716717"/>
            <a:ext cx="10240235" cy="115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84"/>
              </a:lnSpc>
            </a:pPr>
            <a:r>
              <a:rPr lang="en-US" sz="6702" b="true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Team Members name: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7505" r="0" b="-20102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-10116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33134">
            <a:off x="-234626" y="7511228"/>
            <a:ext cx="8732717" cy="6446333"/>
          </a:xfrm>
          <a:custGeom>
            <a:avLst/>
            <a:gdLst/>
            <a:ahLst/>
            <a:cxnLst/>
            <a:rect r="r" b="b" t="t" l="l"/>
            <a:pathLst>
              <a:path h="6446333" w="8732717">
                <a:moveTo>
                  <a:pt x="0" y="0"/>
                </a:moveTo>
                <a:lnTo>
                  <a:pt x="8732717" y="0"/>
                </a:lnTo>
                <a:lnTo>
                  <a:pt x="8732717" y="6446332"/>
                </a:lnTo>
                <a:lnTo>
                  <a:pt x="0" y="6446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86091" y="-3553501"/>
            <a:ext cx="7966832" cy="7966832"/>
          </a:xfrm>
          <a:custGeom>
            <a:avLst/>
            <a:gdLst/>
            <a:ahLst/>
            <a:cxnLst/>
            <a:rect r="r" b="b" t="t" l="l"/>
            <a:pathLst>
              <a:path h="7966832" w="7966832">
                <a:moveTo>
                  <a:pt x="0" y="0"/>
                </a:moveTo>
                <a:lnTo>
                  <a:pt x="7966832" y="0"/>
                </a:lnTo>
                <a:lnTo>
                  <a:pt x="7966832" y="7966832"/>
                </a:lnTo>
                <a:lnTo>
                  <a:pt x="0" y="796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500499" y="-175159"/>
            <a:ext cx="7517602" cy="10637319"/>
          </a:xfrm>
          <a:custGeom>
            <a:avLst/>
            <a:gdLst/>
            <a:ahLst/>
            <a:cxnLst/>
            <a:rect r="r" b="b" t="t" l="l"/>
            <a:pathLst>
              <a:path h="10637319" w="7517602">
                <a:moveTo>
                  <a:pt x="0" y="0"/>
                </a:moveTo>
                <a:lnTo>
                  <a:pt x="7517602" y="0"/>
                </a:lnTo>
                <a:lnTo>
                  <a:pt x="7517602" y="10637318"/>
                </a:lnTo>
                <a:lnTo>
                  <a:pt x="0" y="106373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4573" r="-62119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02533" y="429915"/>
            <a:ext cx="3874294" cy="2862135"/>
          </a:xfrm>
          <a:custGeom>
            <a:avLst/>
            <a:gdLst/>
            <a:ahLst/>
            <a:cxnLst/>
            <a:rect r="r" b="b" t="t" l="l"/>
            <a:pathLst>
              <a:path h="2862135" w="3874294">
                <a:moveTo>
                  <a:pt x="0" y="0"/>
                </a:moveTo>
                <a:lnTo>
                  <a:pt x="3874295" y="0"/>
                </a:lnTo>
                <a:lnTo>
                  <a:pt x="3874295" y="2862135"/>
                </a:lnTo>
                <a:lnTo>
                  <a:pt x="0" y="28621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925861" y="7046518"/>
            <a:ext cx="8959061" cy="6831284"/>
          </a:xfrm>
          <a:custGeom>
            <a:avLst/>
            <a:gdLst/>
            <a:ahLst/>
            <a:cxnLst/>
            <a:rect r="r" b="b" t="t" l="l"/>
            <a:pathLst>
              <a:path h="6831284" w="8959061">
                <a:moveTo>
                  <a:pt x="0" y="0"/>
                </a:moveTo>
                <a:lnTo>
                  <a:pt x="8959061" y="0"/>
                </a:lnTo>
                <a:lnTo>
                  <a:pt x="8959061" y="6831283"/>
                </a:lnTo>
                <a:lnTo>
                  <a:pt x="0" y="68312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82676" y="4226470"/>
            <a:ext cx="13986326" cy="168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67"/>
              </a:lnSpc>
            </a:pPr>
            <a:r>
              <a:rPr lang="en-US" b="true" sz="9762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Problem statement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7505" r="0" b="-20102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10116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68384" y="-2084520"/>
            <a:ext cx="8831880" cy="8831880"/>
          </a:xfrm>
          <a:custGeom>
            <a:avLst/>
            <a:gdLst/>
            <a:ahLst/>
            <a:cxnLst/>
            <a:rect r="r" b="b" t="t" l="l"/>
            <a:pathLst>
              <a:path h="8831880" w="8831880">
                <a:moveTo>
                  <a:pt x="0" y="0"/>
                </a:moveTo>
                <a:lnTo>
                  <a:pt x="8831880" y="0"/>
                </a:lnTo>
                <a:lnTo>
                  <a:pt x="8831880" y="8831880"/>
                </a:lnTo>
                <a:lnTo>
                  <a:pt x="0" y="8831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08264" y="99307"/>
            <a:ext cx="6511191" cy="11280306"/>
          </a:xfrm>
          <a:custGeom>
            <a:avLst/>
            <a:gdLst/>
            <a:ahLst/>
            <a:cxnLst/>
            <a:rect r="r" b="b" t="t" l="l"/>
            <a:pathLst>
              <a:path h="11280306" w="6511191">
                <a:moveTo>
                  <a:pt x="0" y="0"/>
                </a:moveTo>
                <a:lnTo>
                  <a:pt x="6511190" y="0"/>
                </a:lnTo>
                <a:lnTo>
                  <a:pt x="6511190" y="11280306"/>
                </a:lnTo>
                <a:lnTo>
                  <a:pt x="0" y="11280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862" t="0" r="-66382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41393" y="2797072"/>
            <a:ext cx="4290504" cy="6461228"/>
            <a:chOff x="0" y="0"/>
            <a:chExt cx="1565187" cy="23570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65188" cy="2357074"/>
            </a:xfrm>
            <a:custGeom>
              <a:avLst/>
              <a:gdLst/>
              <a:ahLst/>
              <a:cxnLst/>
              <a:rect r="r" b="b" t="t" l="l"/>
              <a:pathLst>
                <a:path h="2357074" w="1565188">
                  <a:moveTo>
                    <a:pt x="1440727" y="2357074"/>
                  </a:moveTo>
                  <a:lnTo>
                    <a:pt x="124460" y="2357074"/>
                  </a:lnTo>
                  <a:cubicBezTo>
                    <a:pt x="55880" y="2357074"/>
                    <a:pt x="0" y="2301194"/>
                    <a:pt x="0" y="2232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8" y="55880"/>
                    <a:pt x="1565188" y="124460"/>
                  </a:cubicBezTo>
                  <a:lnTo>
                    <a:pt x="1565188" y="2232614"/>
                  </a:lnTo>
                  <a:cubicBezTo>
                    <a:pt x="1565188" y="2301194"/>
                    <a:pt x="1509307" y="2357074"/>
                    <a:pt x="1440727" y="2357074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6966592" y="2797072"/>
            <a:ext cx="4290504" cy="6461228"/>
            <a:chOff x="0" y="0"/>
            <a:chExt cx="1565187" cy="23570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65188" cy="2357074"/>
            </a:xfrm>
            <a:custGeom>
              <a:avLst/>
              <a:gdLst/>
              <a:ahLst/>
              <a:cxnLst/>
              <a:rect r="r" b="b" t="t" l="l"/>
              <a:pathLst>
                <a:path h="2357074" w="1565188">
                  <a:moveTo>
                    <a:pt x="1440727" y="2357074"/>
                  </a:moveTo>
                  <a:lnTo>
                    <a:pt x="124460" y="2357074"/>
                  </a:lnTo>
                  <a:cubicBezTo>
                    <a:pt x="55880" y="2357074"/>
                    <a:pt x="0" y="2301194"/>
                    <a:pt x="0" y="2232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8" y="55880"/>
                    <a:pt x="1565188" y="124460"/>
                  </a:cubicBezTo>
                  <a:lnTo>
                    <a:pt x="1565188" y="2232614"/>
                  </a:lnTo>
                  <a:cubicBezTo>
                    <a:pt x="1565188" y="2301194"/>
                    <a:pt x="1509307" y="2357074"/>
                    <a:pt x="1440727" y="2357074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056104" y="2797072"/>
            <a:ext cx="4290504" cy="6461228"/>
            <a:chOff x="0" y="0"/>
            <a:chExt cx="1565187" cy="23570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65188" cy="2357074"/>
            </a:xfrm>
            <a:custGeom>
              <a:avLst/>
              <a:gdLst/>
              <a:ahLst/>
              <a:cxnLst/>
              <a:rect r="r" b="b" t="t" l="l"/>
              <a:pathLst>
                <a:path h="2357074" w="1565188">
                  <a:moveTo>
                    <a:pt x="1440727" y="2357074"/>
                  </a:moveTo>
                  <a:lnTo>
                    <a:pt x="124460" y="2357074"/>
                  </a:lnTo>
                  <a:cubicBezTo>
                    <a:pt x="55880" y="2357074"/>
                    <a:pt x="0" y="2301194"/>
                    <a:pt x="0" y="2232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8" y="55880"/>
                    <a:pt x="1565188" y="124460"/>
                  </a:cubicBezTo>
                  <a:lnTo>
                    <a:pt x="1565188" y="2232614"/>
                  </a:lnTo>
                  <a:cubicBezTo>
                    <a:pt x="1565188" y="2301194"/>
                    <a:pt x="1509307" y="2357074"/>
                    <a:pt x="1440727" y="2357074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4238979">
            <a:off x="-345749" y="-2366999"/>
            <a:ext cx="3493701" cy="5774713"/>
          </a:xfrm>
          <a:custGeom>
            <a:avLst/>
            <a:gdLst/>
            <a:ahLst/>
            <a:cxnLst/>
            <a:rect r="r" b="b" t="t" l="l"/>
            <a:pathLst>
              <a:path h="5774713" w="3493701">
                <a:moveTo>
                  <a:pt x="0" y="0"/>
                </a:moveTo>
                <a:lnTo>
                  <a:pt x="3493702" y="0"/>
                </a:lnTo>
                <a:lnTo>
                  <a:pt x="3493702" y="5774713"/>
                </a:lnTo>
                <a:lnTo>
                  <a:pt x="0" y="57747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223036">
            <a:off x="15631061" y="3684321"/>
            <a:ext cx="6022673" cy="3553377"/>
          </a:xfrm>
          <a:custGeom>
            <a:avLst/>
            <a:gdLst/>
            <a:ahLst/>
            <a:cxnLst/>
            <a:rect r="r" b="b" t="t" l="l"/>
            <a:pathLst>
              <a:path h="3553377" w="6022673">
                <a:moveTo>
                  <a:pt x="0" y="0"/>
                </a:moveTo>
                <a:lnTo>
                  <a:pt x="6022673" y="0"/>
                </a:lnTo>
                <a:lnTo>
                  <a:pt x="6022673" y="3553377"/>
                </a:lnTo>
                <a:lnTo>
                  <a:pt x="0" y="35533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56819" y="1254977"/>
            <a:ext cx="7119102" cy="168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67"/>
              </a:lnSpc>
            </a:pPr>
            <a:r>
              <a:rPr lang="en-US" b="true" sz="9762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Solutions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505" r="0" b="-20102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116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579496" y="0"/>
            <a:ext cx="8996085" cy="8996085"/>
          </a:xfrm>
          <a:custGeom>
            <a:avLst/>
            <a:gdLst/>
            <a:ahLst/>
            <a:cxnLst/>
            <a:rect r="r" b="b" t="t" l="l"/>
            <a:pathLst>
              <a:path h="8996085" w="8996085">
                <a:moveTo>
                  <a:pt x="0" y="0"/>
                </a:moveTo>
                <a:lnTo>
                  <a:pt x="8996085" y="0"/>
                </a:lnTo>
                <a:lnTo>
                  <a:pt x="8996085" y="8996085"/>
                </a:lnTo>
                <a:lnTo>
                  <a:pt x="0" y="8996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881976" y="-1991669"/>
            <a:ext cx="7242652" cy="7242652"/>
          </a:xfrm>
          <a:custGeom>
            <a:avLst/>
            <a:gdLst/>
            <a:ahLst/>
            <a:cxnLst/>
            <a:rect r="r" b="b" t="t" l="l"/>
            <a:pathLst>
              <a:path h="7242652" w="7242652">
                <a:moveTo>
                  <a:pt x="0" y="0"/>
                </a:moveTo>
                <a:lnTo>
                  <a:pt x="7242652" y="0"/>
                </a:lnTo>
                <a:lnTo>
                  <a:pt x="7242652" y="7242652"/>
                </a:lnTo>
                <a:lnTo>
                  <a:pt x="0" y="7242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065920" y="7860377"/>
            <a:ext cx="2972074" cy="2957214"/>
          </a:xfrm>
          <a:custGeom>
            <a:avLst/>
            <a:gdLst/>
            <a:ahLst/>
            <a:cxnLst/>
            <a:rect r="r" b="b" t="t" l="l"/>
            <a:pathLst>
              <a:path h="2957214" w="2972074">
                <a:moveTo>
                  <a:pt x="0" y="0"/>
                </a:moveTo>
                <a:lnTo>
                  <a:pt x="2972074" y="0"/>
                </a:lnTo>
                <a:lnTo>
                  <a:pt x="2972074" y="2957214"/>
                </a:lnTo>
                <a:lnTo>
                  <a:pt x="0" y="29572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132873" y="-203773"/>
            <a:ext cx="1889331" cy="3419603"/>
          </a:xfrm>
          <a:custGeom>
            <a:avLst/>
            <a:gdLst/>
            <a:ahLst/>
            <a:cxnLst/>
            <a:rect r="r" b="b" t="t" l="l"/>
            <a:pathLst>
              <a:path h="3419603" w="1889331">
                <a:moveTo>
                  <a:pt x="0" y="0"/>
                </a:moveTo>
                <a:lnTo>
                  <a:pt x="1889331" y="0"/>
                </a:lnTo>
                <a:lnTo>
                  <a:pt x="1889331" y="3419603"/>
                </a:lnTo>
                <a:lnTo>
                  <a:pt x="0" y="34196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35304" y="1429632"/>
            <a:ext cx="14318861" cy="168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67"/>
              </a:lnSpc>
            </a:pPr>
            <a:r>
              <a:rPr lang="en-US" b="true" sz="9762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USP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505" r="0" b="-2010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116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487719" y="-2942560"/>
            <a:ext cx="8996085" cy="8996085"/>
          </a:xfrm>
          <a:custGeom>
            <a:avLst/>
            <a:gdLst/>
            <a:ahLst/>
            <a:cxnLst/>
            <a:rect r="r" b="b" t="t" l="l"/>
            <a:pathLst>
              <a:path h="8996085" w="8996085">
                <a:moveTo>
                  <a:pt x="0" y="0"/>
                </a:moveTo>
                <a:lnTo>
                  <a:pt x="8996085" y="0"/>
                </a:lnTo>
                <a:lnTo>
                  <a:pt x="8996085" y="8996085"/>
                </a:lnTo>
                <a:lnTo>
                  <a:pt x="0" y="8996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714326" y="6543974"/>
            <a:ext cx="5428652" cy="5428652"/>
          </a:xfrm>
          <a:custGeom>
            <a:avLst/>
            <a:gdLst/>
            <a:ahLst/>
            <a:cxnLst/>
            <a:rect r="r" b="b" t="t" l="l"/>
            <a:pathLst>
              <a:path h="5428652" w="5428652">
                <a:moveTo>
                  <a:pt x="0" y="0"/>
                </a:moveTo>
                <a:lnTo>
                  <a:pt x="5428652" y="0"/>
                </a:lnTo>
                <a:lnTo>
                  <a:pt x="5428652" y="5428652"/>
                </a:lnTo>
                <a:lnTo>
                  <a:pt x="0" y="5428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3342394"/>
            <a:ext cx="4290504" cy="4970298"/>
            <a:chOff x="0" y="0"/>
            <a:chExt cx="1565187" cy="181317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565188" cy="1813178"/>
            </a:xfrm>
            <a:custGeom>
              <a:avLst/>
              <a:gdLst/>
              <a:ahLst/>
              <a:cxnLst/>
              <a:rect r="r" b="b" t="t" l="l"/>
              <a:pathLst>
                <a:path h="1813178" w="156518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8" y="55880"/>
                    <a:pt x="1565188" y="124460"/>
                  </a:cubicBezTo>
                  <a:lnTo>
                    <a:pt x="1565188" y="1688718"/>
                  </a:lnTo>
                  <a:cubicBezTo>
                    <a:pt x="1565188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name="AutoShape 6" id="6"/>
          <p:cNvSpPr/>
          <p:nvPr/>
        </p:nvSpPr>
        <p:spPr>
          <a:xfrm rot="-5400000">
            <a:off x="3930071" y="5631302"/>
            <a:ext cx="3774193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6225828" y="3342394"/>
            <a:ext cx="4290504" cy="4970298"/>
            <a:chOff x="0" y="0"/>
            <a:chExt cx="1565187" cy="181317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65188" cy="1813178"/>
            </a:xfrm>
            <a:custGeom>
              <a:avLst/>
              <a:gdLst/>
              <a:ahLst/>
              <a:cxnLst/>
              <a:rect r="r" b="b" t="t" l="l"/>
              <a:pathLst>
                <a:path h="1813178" w="156518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8" y="55880"/>
                    <a:pt x="1565188" y="124460"/>
                  </a:cubicBezTo>
                  <a:lnTo>
                    <a:pt x="1565188" y="1688718"/>
                  </a:lnTo>
                  <a:cubicBezTo>
                    <a:pt x="1565188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name="AutoShape 9" id="9"/>
          <p:cNvSpPr/>
          <p:nvPr/>
        </p:nvSpPr>
        <p:spPr>
          <a:xfrm rot="-5400000">
            <a:off x="9191962" y="5631302"/>
            <a:ext cx="3774193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4925882" y="6874980"/>
            <a:ext cx="6095177" cy="6095177"/>
          </a:xfrm>
          <a:custGeom>
            <a:avLst/>
            <a:gdLst/>
            <a:ahLst/>
            <a:cxnLst/>
            <a:rect r="r" b="b" t="t" l="l"/>
            <a:pathLst>
              <a:path h="6095177" w="6095177">
                <a:moveTo>
                  <a:pt x="0" y="0"/>
                </a:moveTo>
                <a:lnTo>
                  <a:pt x="6095177" y="0"/>
                </a:lnTo>
                <a:lnTo>
                  <a:pt x="6095177" y="6095177"/>
                </a:lnTo>
                <a:lnTo>
                  <a:pt x="0" y="6095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1487719" y="3342394"/>
            <a:ext cx="4290504" cy="4970298"/>
            <a:chOff x="0" y="0"/>
            <a:chExt cx="1565187" cy="18131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65188" cy="1813178"/>
            </a:xfrm>
            <a:custGeom>
              <a:avLst/>
              <a:gdLst/>
              <a:ahLst/>
              <a:cxnLst/>
              <a:rect r="r" b="b" t="t" l="l"/>
              <a:pathLst>
                <a:path h="1813178" w="1565188">
                  <a:moveTo>
                    <a:pt x="1440727" y="1813178"/>
                  </a:moveTo>
                  <a:lnTo>
                    <a:pt x="124460" y="1813178"/>
                  </a:lnTo>
                  <a:cubicBezTo>
                    <a:pt x="55880" y="1813178"/>
                    <a:pt x="0" y="1757298"/>
                    <a:pt x="0" y="16887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0727" y="0"/>
                  </a:lnTo>
                  <a:cubicBezTo>
                    <a:pt x="1509307" y="0"/>
                    <a:pt x="1565188" y="55880"/>
                    <a:pt x="1565188" y="124460"/>
                  </a:cubicBezTo>
                  <a:lnTo>
                    <a:pt x="1565188" y="1688718"/>
                  </a:lnTo>
                  <a:cubicBezTo>
                    <a:pt x="1565188" y="1757298"/>
                    <a:pt x="1509307" y="1813178"/>
                    <a:pt x="1440727" y="1813178"/>
                  </a:cubicBezTo>
                  <a:close/>
                </a:path>
              </a:pathLst>
            </a:custGeom>
            <a:solidFill>
              <a:srgbClr val="2D2F30">
                <a:alpha val="30980"/>
              </a:srgbClr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-320654">
            <a:off x="15023685" y="2224"/>
            <a:ext cx="4471230" cy="2308815"/>
          </a:xfrm>
          <a:custGeom>
            <a:avLst/>
            <a:gdLst/>
            <a:ahLst/>
            <a:cxnLst/>
            <a:rect r="r" b="b" t="t" l="l"/>
            <a:pathLst>
              <a:path h="2308815" w="4471230">
                <a:moveTo>
                  <a:pt x="0" y="0"/>
                </a:moveTo>
                <a:lnTo>
                  <a:pt x="4471230" y="0"/>
                </a:lnTo>
                <a:lnTo>
                  <a:pt x="4471230" y="2308815"/>
                </a:lnTo>
                <a:lnTo>
                  <a:pt x="0" y="23088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5651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4661459">
            <a:off x="-860948" y="8286627"/>
            <a:ext cx="2778658" cy="2285446"/>
          </a:xfrm>
          <a:custGeom>
            <a:avLst/>
            <a:gdLst/>
            <a:ahLst/>
            <a:cxnLst/>
            <a:rect r="r" b="b" t="t" l="l"/>
            <a:pathLst>
              <a:path h="2285446" w="2778658">
                <a:moveTo>
                  <a:pt x="0" y="0"/>
                </a:moveTo>
                <a:lnTo>
                  <a:pt x="2778658" y="0"/>
                </a:lnTo>
                <a:lnTo>
                  <a:pt x="2778658" y="2285447"/>
                </a:lnTo>
                <a:lnTo>
                  <a:pt x="0" y="228544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778223" y="6543974"/>
            <a:ext cx="7210834" cy="5994006"/>
          </a:xfrm>
          <a:custGeom>
            <a:avLst/>
            <a:gdLst/>
            <a:ahLst/>
            <a:cxnLst/>
            <a:rect r="r" b="b" t="t" l="l"/>
            <a:pathLst>
              <a:path h="5994006" w="7210834">
                <a:moveTo>
                  <a:pt x="0" y="0"/>
                </a:moveTo>
                <a:lnTo>
                  <a:pt x="7210834" y="0"/>
                </a:lnTo>
                <a:lnTo>
                  <a:pt x="7210834" y="5994006"/>
                </a:lnTo>
                <a:lnTo>
                  <a:pt x="0" y="59940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774298" y="1384577"/>
            <a:ext cx="11484067" cy="168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67"/>
              </a:lnSpc>
            </a:pPr>
            <a:r>
              <a:rPr lang="en-US" sz="9762" b="true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Tech Stack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7505" r="0" b="-20102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0116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724066" y="-3249112"/>
            <a:ext cx="11805542" cy="11805542"/>
          </a:xfrm>
          <a:custGeom>
            <a:avLst/>
            <a:gdLst/>
            <a:ahLst/>
            <a:cxnLst/>
            <a:rect r="r" b="b" t="t" l="l"/>
            <a:pathLst>
              <a:path h="11805542" w="11805542">
                <a:moveTo>
                  <a:pt x="0" y="0"/>
                </a:moveTo>
                <a:lnTo>
                  <a:pt x="11805542" y="0"/>
                </a:lnTo>
                <a:lnTo>
                  <a:pt x="11805542" y="11805541"/>
                </a:lnTo>
                <a:lnTo>
                  <a:pt x="0" y="11805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03420" y="1177460"/>
            <a:ext cx="11805542" cy="11805542"/>
          </a:xfrm>
          <a:custGeom>
            <a:avLst/>
            <a:gdLst/>
            <a:ahLst/>
            <a:cxnLst/>
            <a:rect r="r" b="b" t="t" l="l"/>
            <a:pathLst>
              <a:path h="11805542" w="11805542">
                <a:moveTo>
                  <a:pt x="0" y="0"/>
                </a:moveTo>
                <a:lnTo>
                  <a:pt x="11805542" y="0"/>
                </a:lnTo>
                <a:lnTo>
                  <a:pt x="11805542" y="11805542"/>
                </a:lnTo>
                <a:lnTo>
                  <a:pt x="0" y="118055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05205" y="4667812"/>
            <a:ext cx="8893252" cy="8315191"/>
          </a:xfrm>
          <a:custGeom>
            <a:avLst/>
            <a:gdLst/>
            <a:ahLst/>
            <a:cxnLst/>
            <a:rect r="r" b="b" t="t" l="l"/>
            <a:pathLst>
              <a:path h="8315191" w="8893252">
                <a:moveTo>
                  <a:pt x="0" y="0"/>
                </a:moveTo>
                <a:lnTo>
                  <a:pt x="8893252" y="0"/>
                </a:lnTo>
                <a:lnTo>
                  <a:pt x="8893252" y="8315190"/>
                </a:lnTo>
                <a:lnTo>
                  <a:pt x="0" y="8315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365435">
            <a:off x="-3790155" y="-730855"/>
            <a:ext cx="6282382" cy="6378053"/>
          </a:xfrm>
          <a:custGeom>
            <a:avLst/>
            <a:gdLst/>
            <a:ahLst/>
            <a:cxnLst/>
            <a:rect r="r" b="b" t="t" l="l"/>
            <a:pathLst>
              <a:path h="6378053" w="6282382">
                <a:moveTo>
                  <a:pt x="0" y="0"/>
                </a:moveTo>
                <a:lnTo>
                  <a:pt x="6282382" y="0"/>
                </a:lnTo>
                <a:lnTo>
                  <a:pt x="6282382" y="6378053"/>
                </a:lnTo>
                <a:lnTo>
                  <a:pt x="0" y="637805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91834" y="3917636"/>
            <a:ext cx="11484067" cy="168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667"/>
              </a:lnSpc>
            </a:pPr>
            <a:r>
              <a:rPr lang="en-US" sz="9762" b="true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Future aspect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7505" r="0" b="-2010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8870388"/>
            <a:ext cx="18288000" cy="1640020"/>
          </a:xfrm>
          <a:custGeom>
            <a:avLst/>
            <a:gdLst/>
            <a:ahLst/>
            <a:cxnLst/>
            <a:rect r="r" b="b" t="t" l="l"/>
            <a:pathLst>
              <a:path h="1640020" w="18288000">
                <a:moveTo>
                  <a:pt x="0" y="0"/>
                </a:moveTo>
                <a:lnTo>
                  <a:pt x="18288000" y="0"/>
                </a:lnTo>
                <a:lnTo>
                  <a:pt x="18288000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0116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120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354044" y="1024236"/>
            <a:ext cx="6896632" cy="6896632"/>
          </a:xfrm>
          <a:custGeom>
            <a:avLst/>
            <a:gdLst/>
            <a:ahLst/>
            <a:cxnLst/>
            <a:rect r="r" b="b" t="t" l="l"/>
            <a:pathLst>
              <a:path h="6896632" w="6896632">
                <a:moveTo>
                  <a:pt x="0" y="0"/>
                </a:moveTo>
                <a:lnTo>
                  <a:pt x="6896633" y="0"/>
                </a:lnTo>
                <a:lnTo>
                  <a:pt x="6896633" y="6896632"/>
                </a:lnTo>
                <a:lnTo>
                  <a:pt x="0" y="6896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831439" y="3191290"/>
            <a:ext cx="8086060" cy="8086060"/>
          </a:xfrm>
          <a:custGeom>
            <a:avLst/>
            <a:gdLst/>
            <a:ahLst/>
            <a:cxnLst/>
            <a:rect r="r" b="b" t="t" l="l"/>
            <a:pathLst>
              <a:path h="8086060" w="8086060">
                <a:moveTo>
                  <a:pt x="0" y="0"/>
                </a:moveTo>
                <a:lnTo>
                  <a:pt x="8086061" y="0"/>
                </a:lnTo>
                <a:lnTo>
                  <a:pt x="8086061" y="8086061"/>
                </a:lnTo>
                <a:lnTo>
                  <a:pt x="0" y="80860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11928816" y="449266"/>
            <a:ext cx="12718369" cy="9388469"/>
          </a:xfrm>
          <a:custGeom>
            <a:avLst/>
            <a:gdLst/>
            <a:ahLst/>
            <a:cxnLst/>
            <a:rect r="r" b="b" t="t" l="l"/>
            <a:pathLst>
              <a:path h="9388469" w="12718369">
                <a:moveTo>
                  <a:pt x="0" y="0"/>
                </a:moveTo>
                <a:lnTo>
                  <a:pt x="12718368" y="0"/>
                </a:lnTo>
                <a:lnTo>
                  <a:pt x="12718368" y="9388468"/>
                </a:lnTo>
                <a:lnTo>
                  <a:pt x="0" y="93884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823539" y="2903539"/>
            <a:ext cx="5366128" cy="5017329"/>
          </a:xfrm>
          <a:custGeom>
            <a:avLst/>
            <a:gdLst/>
            <a:ahLst/>
            <a:cxnLst/>
            <a:rect r="r" b="b" t="t" l="l"/>
            <a:pathLst>
              <a:path h="5017329" w="5366128">
                <a:moveTo>
                  <a:pt x="0" y="0"/>
                </a:moveTo>
                <a:lnTo>
                  <a:pt x="5366128" y="0"/>
                </a:lnTo>
                <a:lnTo>
                  <a:pt x="5366128" y="5017329"/>
                </a:lnTo>
                <a:lnTo>
                  <a:pt x="0" y="50173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64088" y="3837827"/>
            <a:ext cx="11397725" cy="2344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118"/>
              </a:lnSpc>
            </a:pPr>
            <a:r>
              <a:rPr lang="en-US" sz="13655" b="true">
                <a:solidFill>
                  <a:srgbClr val="FFFFFF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Thank You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8288000" cy="1312388"/>
          </a:xfrm>
          <a:custGeom>
            <a:avLst/>
            <a:gdLst/>
            <a:ahLst/>
            <a:cxnLst/>
            <a:rect r="r" b="b" t="t" l="l"/>
            <a:pathLst>
              <a:path h="1312388" w="18288000">
                <a:moveTo>
                  <a:pt x="0" y="0"/>
                </a:moveTo>
                <a:lnTo>
                  <a:pt x="18288000" y="0"/>
                </a:lnTo>
                <a:lnTo>
                  <a:pt x="18288000" y="1312388"/>
                </a:lnTo>
                <a:lnTo>
                  <a:pt x="0" y="13123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17505" r="0" b="-2010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8870388"/>
            <a:ext cx="18364578" cy="1640020"/>
          </a:xfrm>
          <a:custGeom>
            <a:avLst/>
            <a:gdLst/>
            <a:ahLst/>
            <a:cxnLst/>
            <a:rect r="r" b="b" t="t" l="l"/>
            <a:pathLst>
              <a:path h="1640020" w="18364578">
                <a:moveTo>
                  <a:pt x="0" y="0"/>
                </a:moveTo>
                <a:lnTo>
                  <a:pt x="18364578" y="0"/>
                </a:lnTo>
                <a:lnTo>
                  <a:pt x="18364578" y="1640020"/>
                </a:lnTo>
                <a:lnTo>
                  <a:pt x="0" y="1640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10368" r="0" b="-209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DAGRx_fcAx8</dc:identifier>
  <dcterms:modified xsi:type="dcterms:W3CDTF">2011-08-01T06:04:30Z</dcterms:modified>
  <cp:revision>1</cp:revision>
  <dc:title>Blue Purple Futuristic Modern 3D Tech Company Business Presentation</dc:title>
</cp:coreProperties>
</file>